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08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Threat Hunting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Correlation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IOCs to Internal Logs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Enrichment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matches external threat intelligence feeds with internal logs, enriching alerts with malware family context, campaign tags, and confidence scores to accelerate prioritization.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Recorded Future, ThreatConnect, and Anomali use AI to map IOCs to internal logs, providing actionable insights for threat hunters.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Emerging Threat Predictions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Detection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open-source chatter, vulnerability disclosures, and dark-web indicators to forecast likely attack vectors, enabling early detection and response.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Defense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predicting emerging threats, AI helps organizations stay ahead of adversaries, allowing them to prototype new detection rules and strengthen defenses proactively.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threat prediction tools integrate with existing SOC workflows, providing real-time alerts and recommendations for proactive threat hunting.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Analytics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UEBA Spots Stealthy Anomalies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Behavior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establishes baselines for user, host, and network behaviors, enabling the detection of subtle anomalies that indicate potential threats.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Stealthy Threats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stealthy threats like compromised accounts, insider threats, and dormant implants that traditional signature tools often overlook.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Darktrace, Vectra, and Exabeam use AI to provide UEBA capabilities, enhancing threat detection and response.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Scores Prioritize Hunts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Scoring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assigns dynamic risk scores to detected anomalies, helping analysts prioritize their hunting efforts and focus on the most critical threats.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Allocation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scoring ensures that limited hunting resources are allocated efficiently, maximizing the effectiveness of threat hunting activities.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Hunting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Traces Process Ancestry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Monitoring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process creation, registry edits, and memory injections on endpoints, revealing suspicious activity chains that indicate potential threats.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detect early-stage ransomware and other malware by identifying unusual process behavior and persistence techniques.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CrowdStrike, SentinelOne, and Defender AI use AI to enhance endpoint threat detection and response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2645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 Classification Flags Malware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evaluates obfuscated scripts, predicting malicious intent and highlighting de-obfuscated snippets to identify weaponized documents or malware.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script classification reduces the need for manual decoding, enabling faster and more efficient detection of malicious scripts.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Playbooks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Hunting Vision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Correlation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Analytics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Hunting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Playbooks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2683" y="3085753"/>
            <a:ext cx="100066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Hunting Queries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042013" y="399565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Generation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042013" y="896359"/>
            <a:ext cx="3438846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past successful hunts to suggest new queries, ensuring institutional knowledge is leveraged even when senior analysts are unavailable.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77357" y="324212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IOC Sweeps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17363" y="896359"/>
            <a:ext cx="3438846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schedules IOC sweeps across endpoints, integrating with SOAR platforms to automate repetitive investigation tasks and streamline workflows.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0" y="6335024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Enrichment Actions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66703" y="4420646"/>
            <a:ext cx="3155766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triggers enrichment actions like threat-intel lookups, providing analysts with pre-enriched case packages that accelerate investigation.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0519" y="6321940"/>
            <a:ext cx="3918858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37222" y="4407562"/>
            <a:ext cx="315576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Cortex XSOAR and Demisto use AI to enhance automation playbooks, improving threat hunting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Playbooks Accelerate Triage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Triage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playbooks automate triage, providing consistent response quality and reducing investigation startup time across shifts.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Learning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Next Hypotheses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Hypothesis Generation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new hunting hypotheses based on uncovered TTPs, generating corresponding log queries and outlining required data sources.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Exploration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hypothesis generation fosters continuous proactive exploration, enabling threat hunters to stay ahead of evolving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Guided Learning Upskill Juniors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Prompts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interactive prompts that explain detected behaviors, recommend investigative steps, and offer contextual threat intel.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Development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learning tools help junior analysts build hunting intuition safely, reducing mentorship overhead for senior staff.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MITRE ATT&amp;CK AI plugins and OpenAI Codex integrate with existing workflows to enhance learning and skill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 Reporting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7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Summarizes Hunt Findings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Briefs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condenses IOC tables, timeline narratives, and MITRE mappings into concise threat briefs, accelerating intel sharing across SOCs.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Reporting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reporting standards, providing leadership and peer teams with actionable insights for rapid response.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MISP, ThreatConnect, and Recorded Future use AI to enhance threat intelligence sharing and collaboration.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 Gap Identification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hunted techniques against existing detection rules, identifying gaps and recommending new rule drafts to strengthen defenses.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gap identification turns each hunt into a feedback loop, continuously improving detection capabilities and reducing dwell 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Scoring Matrix Drill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Identification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list recurring hunting tasks and score them based on data volume, repetition, correlation need, and documentation load.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Proposals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High-score tasks are selected for AI pilot proposals, ensuring investment focuses on workflows with measurable efficiency and accuracy gains.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automation reduces the time analysts spend on low-level triage, enabling them to concentrate on high-impact activities like threat hunting and incident response.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Workload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tasks, AI ensures a balanced workload, allowing analysts to focus on strategic activities and reducing burnout.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7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3625" y="5236780"/>
            <a:ext cx="2404248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Learning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802152" y="5236780"/>
            <a:ext cx="261504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 Reporting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461471" y="5236780"/>
            <a:ext cx="261504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 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Adoption Plan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Strategy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alert deduplication or IOC enrichment, run a pilot with volunteer hunters, capture improvements, and expand AI to other areas while maintaining human oversight.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Hunting 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Turns Data into Leads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Overload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SOCs are overwhelmed by terabytes of logs daily. AI helps by correlating events, identifying anomalies, and prioritizing threats, transforming raw data into actionable leads for analysts.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Focus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automation allows analysts to shift their focus from manual data sorting to strategic investigation, threat attribution, and proactive defense planning, enhancing overall security posture.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tasks, AI reduces the time analysts spend on low-level triage, enabling them to concentrate on high-impact activities like threat hunting and incident response.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Rules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Strengths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handling repetitive tasks like correlation, anomaly detection, and draft reporting, providing speed and accuracy that humans cannot match.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2000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retain control over strategic decisions, contextual analysis, containment approvals, and legal interpretations, ensuring AI actions align with organizational goals and ethics.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26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06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Links Events Across Sources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View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integrates logs from firewalls, authentication systems, DNS, and endpoints, creating a unified view of network activity and revealing multi-stage attack timelines.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 Threats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detect hidden command-and-control (C2) beacons and slow lateral movement that traditional tools often miss, enhancing threat detection capabilities.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Scoring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assigns dynamic risk scores to detected events, helping analysts prioritize their attention and focus on the most critical threats first.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Integration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Splunk ML, Microsoft Sentinel, and Elastic Security leverage AI to automate log correlation and anomaly detection, streamlining SOC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 Deduplication Cuts Noise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Noise Reduction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group related alerts into single incidents, suppress low-fidelity signatures, and highlight true-positive patterns, significantly reducing alert noise and preventing analyst burnout.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1291</Words>
  <Application>Microsoft Office PowerPoint</Application>
  <PresentationFormat>Widescreen</PresentationFormat>
  <Paragraphs>208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Threat Hunting</dc:title>
  <dc:subject>AI-Powered Threat Hunting</dc:subject>
  <dc:creator>Kimi</dc:creator>
  <cp:lastModifiedBy>Sean</cp:lastModifiedBy>
  <cp:revision>2</cp:revision>
  <dcterms:created xsi:type="dcterms:W3CDTF">2025-12-02T06:44:26Z</dcterms:created>
  <dcterms:modified xsi:type="dcterms:W3CDTF">2025-12-02T06:45:19Z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Threat Hunting","ContentProducer":"001191110108MACG2KBH8F10000","ProduceID":"d4n8kche3tpsltlednig","ReservedCode1":"","ContentPropagator":"001191110108MACG2KBH8F20000","PropagateID":"d4n8kche3tpsltlednig","ReservedCode2":""}</vt:lpwstr>
  </property>
</Properties>
</file>